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91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90" r:id="rId23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42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BFE8AB-D586-0884-7E33-874B7639C2E1}"/>
              </a:ext>
            </a:extLst>
          </p:cNvPr>
          <p:cNvSpPr txBox="1"/>
          <p:nvPr/>
        </p:nvSpPr>
        <p:spPr>
          <a:xfrm>
            <a:off x="721216" y="1120462"/>
            <a:ext cx="5544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u="sng" dirty="0"/>
              <a:t>PANCHYATI RAJ INSTITUTIONS</a:t>
            </a:r>
          </a:p>
        </p:txBody>
      </p:sp>
    </p:spTree>
    <p:extLst>
      <p:ext uri="{BB962C8B-B14F-4D97-AF65-F5344CB8AC3E}">
        <p14:creationId xmlns:p14="http://schemas.microsoft.com/office/powerpoint/2010/main" val="322956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5909"/>
            <a:ext cx="6781532" cy="50861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538" y="57956"/>
            <a:ext cx="6644157" cy="49831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8960"/>
            <a:ext cx="6809971" cy="51074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296" y="0"/>
            <a:ext cx="6798704" cy="50990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214" y="0"/>
            <a:ext cx="6635572" cy="49766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710" y="0"/>
            <a:ext cx="6858805" cy="51441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7626" y="0"/>
            <a:ext cx="6953251" cy="52149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9923"/>
            <a:ext cx="6884564" cy="51634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953"/>
            <a:ext cx="6884564" cy="51634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918" y="0"/>
            <a:ext cx="6961836" cy="52213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8180" y="0"/>
            <a:ext cx="6996180" cy="52471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9040" y="-29280"/>
            <a:ext cx="6936079" cy="52020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3764" y="-42662"/>
            <a:ext cx="6971764" cy="52288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65701" cy="507427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91158"/>
            <a:ext cx="6851560" cy="51386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092" y="93069"/>
            <a:ext cx="6609815" cy="49573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05" y="70834"/>
            <a:ext cx="6858805" cy="514410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1008" y="0"/>
            <a:ext cx="6979008" cy="52342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09470"/>
            <a:ext cx="7210829" cy="540812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867" y="128185"/>
            <a:ext cx="6687087" cy="50153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61293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</Words>
  <Application>Microsoft Office PowerPoint</Application>
  <PresentationFormat>Custom</PresentationFormat>
  <Paragraphs>22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2022-07-19T15:59:13Z</dcterms:created>
  <dcterms:modified xsi:type="dcterms:W3CDTF">2022-07-19T16:46:10Z</dcterms:modified>
</cp:coreProperties>
</file>